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521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38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933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92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14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299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103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589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279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492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3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B03F-0F2B-4BE6-80EF-4DDF6CB4147B}" type="datetimeFigureOut">
              <a:rPr lang="he-IL" smtClean="0"/>
              <a:t>ה'/אב/תשפ"א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0183-6849-4663-BB64-012033BCD72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751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413" y="136609"/>
            <a:ext cx="10109304" cy="644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97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Nilit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Holzer</dc:creator>
  <cp:lastModifiedBy>Amy Holzer</cp:lastModifiedBy>
  <cp:revision>1</cp:revision>
  <dcterms:created xsi:type="dcterms:W3CDTF">2021-07-14T13:13:57Z</dcterms:created>
  <dcterms:modified xsi:type="dcterms:W3CDTF">2021-07-14T13:15:01Z</dcterms:modified>
</cp:coreProperties>
</file>